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4"/>
  </p:notesMasterIdLst>
  <p:handoutMasterIdLst>
    <p:handoutMasterId r:id="rId5"/>
  </p:handout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D87A-18E6-48AA-9D92-80943963D244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6081-38D3-44C7-9606-9636204DDB22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57C9-4D32-4A12-87A5-B6A3F54886E8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19A-8B9D-4BAF-B3CF-581ABC5A76B0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CE62-A67C-45C0-9A46-677D00669FB0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95DB-4000-4703-B016-8AAC7B01BD58}" type="datetime1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1694-1DBA-4F6B-894E-09E8A1C80EAE}" type="datetime1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05AF-90CA-4509-A852-0BAE918A28C0}" type="datetime1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FCD-E86B-47AE-817A-4894806549CD}" type="datetime1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D0C-1E6A-45B9-BF68-5FFFA446EB57}" type="datetime1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297-6837-4539-BE78-C255461E3518}" type="datetime1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bg1"/>
                </a:solidFill>
              </a:defRPr>
            </a:lvl1pPr>
          </a:lstStyle>
          <a:p>
            <a:fld id="{18193A29-9700-485D-8CFB-D5ABAF026ECB}" type="datetime1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4642" y="663272"/>
            <a:ext cx="8534400" cy="1435872"/>
          </a:xfrm>
        </p:spPr>
        <p:txBody>
          <a:bodyPr/>
          <a:lstStyle/>
          <a:p>
            <a:r>
              <a:rPr lang="en-US" altLang="zh-CN" dirty="0" smtClean="0"/>
              <a:t>Singapore Chung Hwa Medical Institution 64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Anniversary Dinner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303" y="2810970"/>
            <a:ext cx="10363200" cy="1470025"/>
          </a:xfrm>
        </p:spPr>
        <p:txBody>
          <a:bodyPr/>
          <a:lstStyle/>
          <a:p>
            <a:r>
              <a:rPr lang="zh-CN" altLang="en-US" dirty="0"/>
              <a:t>中</a:t>
            </a:r>
            <a:r>
              <a:rPr lang="zh-CN" altLang="en-US" dirty="0" smtClean="0"/>
              <a:t>华医院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六十四周年院庆晚宴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23.10.2016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" id="{F73515D9-E602-4B24-9C15-179BF6DE761B}" vid="{0588FFC9-F6B0-4B64-ACDF-0282AA5DB8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B20A6C6-FA4B-4FDF-822C-E1ABCC861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0</TotalTime>
  <Words>13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宋体</vt:lpstr>
      <vt:lpstr>Arial</vt:lpstr>
      <vt:lpstr>Ocean design template</vt:lpstr>
      <vt:lpstr>中华医院 六十四周年院庆晚宴 23.10.2016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2016-10-20T08:43:10Z</dcterms:created>
  <dcterms:modified xsi:type="dcterms:W3CDTF">2016-10-20T09:49:57Z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TC034605359991</vt:lpwstr>
  </property>
</Properties>
</file>